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6" r:id="rId7"/>
    <p:sldId id="267" r:id="rId8"/>
    <p:sldId id="262" r:id="rId9"/>
    <p:sldId id="263" r:id="rId10"/>
    <p:sldId id="264" r:id="rId11"/>
    <p:sldId id="265" r:id="rId12"/>
    <p:sldId id="268" r:id="rId13"/>
    <p:sldId id="269" r:id="rId14"/>
    <p:sldId id="270" r:id="rId15"/>
    <p:sldId id="280" r:id="rId16"/>
    <p:sldId id="281" r:id="rId17"/>
    <p:sldId id="282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3" r:id="rId26"/>
    <p:sldId id="284" r:id="rId27"/>
    <p:sldId id="278" r:id="rId28"/>
    <p:sldId id="285" r:id="rId29"/>
    <p:sldId id="279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E3A4-C16B-446C-981F-855B897F77A5}" type="datetimeFigureOut">
              <a:rPr lang="it-IT" smtClean="0"/>
              <a:pPr/>
              <a:t>13/06/2023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B662-8F7B-453D-935D-83446D743C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E3A4-C16B-446C-981F-855B897F77A5}" type="datetimeFigureOut">
              <a:rPr lang="it-IT" smtClean="0"/>
              <a:pPr/>
              <a:t>13/06/2023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B662-8F7B-453D-935D-83446D743C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E3A4-C16B-446C-981F-855B897F77A5}" type="datetimeFigureOut">
              <a:rPr lang="it-IT" smtClean="0"/>
              <a:pPr/>
              <a:t>13/06/2023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B662-8F7B-453D-935D-83446D743C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E3A4-C16B-446C-981F-855B897F77A5}" type="datetimeFigureOut">
              <a:rPr lang="it-IT" smtClean="0"/>
              <a:pPr/>
              <a:t>13/06/2023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B662-8F7B-453D-935D-83446D743C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E3A4-C16B-446C-981F-855B897F77A5}" type="datetimeFigureOut">
              <a:rPr lang="it-IT" smtClean="0"/>
              <a:pPr/>
              <a:t>13/06/2023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B662-8F7B-453D-935D-83446D743C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E3A4-C16B-446C-981F-855B897F77A5}" type="datetimeFigureOut">
              <a:rPr lang="it-IT" smtClean="0"/>
              <a:pPr/>
              <a:t>13/06/2023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B662-8F7B-453D-935D-83446D743C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E3A4-C16B-446C-981F-855B897F77A5}" type="datetimeFigureOut">
              <a:rPr lang="it-IT" smtClean="0"/>
              <a:pPr/>
              <a:t>13/06/2023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B662-8F7B-453D-935D-83446D743C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E3A4-C16B-446C-981F-855B897F77A5}" type="datetimeFigureOut">
              <a:rPr lang="it-IT" smtClean="0"/>
              <a:pPr/>
              <a:t>13/06/2023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B662-8F7B-453D-935D-83446D743C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E3A4-C16B-446C-981F-855B897F77A5}" type="datetimeFigureOut">
              <a:rPr lang="it-IT" smtClean="0"/>
              <a:pPr/>
              <a:t>13/06/2023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B662-8F7B-453D-935D-83446D743C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E3A4-C16B-446C-981F-855B897F77A5}" type="datetimeFigureOut">
              <a:rPr lang="it-IT" smtClean="0"/>
              <a:pPr/>
              <a:t>13/06/2023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1B662-8F7B-453D-935D-83446D743C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E3A4-C16B-446C-981F-855B897F77A5}" type="datetimeFigureOut">
              <a:rPr lang="it-IT" smtClean="0"/>
              <a:pPr/>
              <a:t>13/06/2023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81B662-8F7B-453D-935D-83446D743C7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5E9E3A4-C16B-446C-981F-855B897F77A5}" type="datetimeFigureOut">
              <a:rPr lang="it-IT" smtClean="0"/>
              <a:pPr/>
              <a:t>13/06/2023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81B662-8F7B-453D-935D-83446D743C73}" type="slidenum">
              <a:rPr lang="it-IT" smtClean="0"/>
              <a:pPr/>
              <a:t>‹N›</a:t>
            </a:fld>
            <a:endParaRPr lang="it-IT"/>
          </a:p>
        </p:txBody>
      </p:sp>
      <p:grpSp>
        <p:nvGrpSpPr>
          <p:cNvPr id="2" name="Grup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3400" y="214290"/>
            <a:ext cx="7824814" cy="3643338"/>
          </a:xfrm>
        </p:spPr>
        <p:txBody>
          <a:bodyPr>
            <a:noAutofit/>
          </a:bodyPr>
          <a:lstStyle/>
          <a:p>
            <a:r>
              <a:rPr lang="it-IT" sz="4000" dirty="0" smtClean="0"/>
              <a:t/>
            </a:r>
            <a:br>
              <a:rPr lang="it-IT" sz="4000" dirty="0" smtClean="0"/>
            </a:br>
            <a:r>
              <a:rPr lang="it-IT" sz="4000" dirty="0" smtClean="0"/>
              <a:t/>
            </a:r>
            <a:br>
              <a:rPr lang="it-IT" sz="4000" dirty="0" smtClean="0"/>
            </a:br>
            <a:r>
              <a:rPr lang="it-IT" sz="4000" dirty="0" smtClean="0"/>
              <a:t/>
            </a:r>
            <a:br>
              <a:rPr lang="it-IT" sz="4000" dirty="0" smtClean="0"/>
            </a:br>
            <a:r>
              <a:rPr lang="it-IT" sz="4000" dirty="0" smtClean="0"/>
              <a:t/>
            </a:r>
            <a:br>
              <a:rPr lang="it-IT" sz="4000" dirty="0" smtClean="0"/>
            </a:br>
            <a:r>
              <a:rPr lang="it-IT" sz="4000" dirty="0" smtClean="0"/>
              <a:t/>
            </a:r>
            <a:br>
              <a:rPr lang="it-IT" sz="4000" dirty="0" smtClean="0"/>
            </a:br>
            <a:r>
              <a:rPr lang="it-IT" sz="4000" dirty="0" smtClean="0"/>
              <a:t/>
            </a:r>
            <a:br>
              <a:rPr lang="it-IT" sz="4000" dirty="0" smtClean="0"/>
            </a:br>
            <a:r>
              <a:rPr lang="it-IT" sz="4000" dirty="0" smtClean="0"/>
              <a:t/>
            </a:r>
            <a:br>
              <a:rPr lang="it-IT" sz="4000" dirty="0" smtClean="0"/>
            </a:br>
            <a:r>
              <a:rPr lang="it-IT" sz="4000" dirty="0" smtClean="0"/>
              <a:t/>
            </a:r>
            <a:br>
              <a:rPr lang="it-IT" sz="4000" dirty="0" smtClean="0"/>
            </a:br>
            <a:r>
              <a:rPr lang="it-IT" sz="4000" dirty="0" smtClean="0"/>
              <a:t/>
            </a:r>
            <a:br>
              <a:rPr lang="it-IT" sz="4000" dirty="0" smtClean="0"/>
            </a:br>
            <a:r>
              <a:rPr lang="it-IT" sz="4000" dirty="0" smtClean="0"/>
              <a:t/>
            </a:r>
            <a:br>
              <a:rPr lang="it-IT" sz="4000" dirty="0" smtClean="0"/>
            </a:br>
            <a:r>
              <a:rPr lang="it-IT" sz="4000" dirty="0" smtClean="0"/>
              <a:t>I.C. Cinque Martiri di Gerace</a:t>
            </a:r>
            <a:br>
              <a:rPr lang="it-IT" sz="4000" dirty="0" smtClean="0"/>
            </a:br>
            <a:r>
              <a:rPr lang="it-IT" sz="4000" dirty="0" smtClean="0"/>
              <a:t> Anno Scolastico 2022-2023 </a:t>
            </a:r>
            <a:br>
              <a:rPr lang="it-IT" sz="4000" dirty="0" smtClean="0"/>
            </a:br>
            <a:r>
              <a:rPr lang="it-IT" sz="4000" dirty="0" smtClean="0"/>
              <a:t> Percorso di Educazione Civica</a:t>
            </a:r>
            <a:br>
              <a:rPr lang="it-IT" sz="4000" dirty="0" smtClean="0"/>
            </a:br>
            <a:r>
              <a:rPr lang="it-IT" sz="4000" dirty="0" smtClean="0"/>
              <a:t>Plesso Modi </a:t>
            </a:r>
            <a:br>
              <a:rPr lang="it-IT" sz="4000" dirty="0" smtClean="0"/>
            </a:br>
            <a:endParaRPr lang="it-IT" sz="4000" dirty="0"/>
          </a:p>
        </p:txBody>
      </p:sp>
      <p:pic>
        <p:nvPicPr>
          <p:cNvPr id="13314" name="Picture 2" descr="PROGETTARE UDA DI EDUCAZIONE CIVICA alla Scuola Primaria (AS) - Wikiscuola"/>
          <p:cNvPicPr>
            <a:picLocks noChangeAspect="1" noChangeArrowheads="1"/>
          </p:cNvPicPr>
          <p:nvPr/>
        </p:nvPicPr>
        <p:blipFill>
          <a:blip r:embed="rId2" cstate="print"/>
          <a:srcRect b="6676"/>
          <a:stretch>
            <a:fillRect/>
          </a:stretch>
        </p:blipFill>
        <p:spPr bwMode="auto">
          <a:xfrm>
            <a:off x="285720" y="3286124"/>
            <a:ext cx="3571900" cy="3259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 smtClean="0"/>
              <a:t> </a:t>
            </a:r>
            <a:r>
              <a:rPr lang="it-IT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INCONTRO CON I CARABINIERI DEL CORPO FORESTALE</a:t>
            </a:r>
            <a:endParaRPr lang="it-IT" sz="4400" dirty="0"/>
          </a:p>
        </p:txBody>
      </p:sp>
      <p:pic>
        <p:nvPicPr>
          <p:cNvPr id="4" name="Segnaposto contenuto 3" descr="ALBERO 6.jf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2000240"/>
            <a:ext cx="4389437" cy="4389437"/>
          </a:xfrm>
          <a:prstGeom prst="rect">
            <a:avLst/>
          </a:prstGeom>
        </p:spPr>
      </p:pic>
      <p:pic>
        <p:nvPicPr>
          <p:cNvPr id="5" name="Immagine 4" descr="leccio 1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64" y="1857364"/>
            <a:ext cx="2143125" cy="1928811"/>
          </a:xfrm>
          <a:prstGeom prst="rect">
            <a:avLst/>
          </a:prstGeom>
        </p:spPr>
      </p:pic>
      <p:pic>
        <p:nvPicPr>
          <p:cNvPr id="6" name="Immagine 5" descr="leccio 2.jf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84" y="4071942"/>
            <a:ext cx="1876425" cy="242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GIORNATA CONTRO LA VIOLENZA SULLE DONNE</a:t>
            </a:r>
            <a:endParaRPr lang="it-IT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Immagine 4" descr="violenza 7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928802"/>
            <a:ext cx="4143404" cy="3600000"/>
          </a:xfrm>
          <a:prstGeom prst="rect">
            <a:avLst/>
          </a:prstGeom>
        </p:spPr>
      </p:pic>
      <p:pic>
        <p:nvPicPr>
          <p:cNvPr id="7" name="Segnaposto contenuto 3" descr="violenza 6.jf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929190" y="3214686"/>
            <a:ext cx="3992992" cy="33519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violenza 9.jfif"/>
          <p:cNvPicPr>
            <a:picLocks noGrp="1" noChangeAspect="1"/>
          </p:cNvPicPr>
          <p:nvPr>
            <p:ph idx="1"/>
          </p:nvPr>
        </p:nvPicPr>
        <p:blipFill>
          <a:blip r:embed="rId2"/>
          <a:srcRect t="9764"/>
          <a:stretch>
            <a:fillRect/>
          </a:stretch>
        </p:blipFill>
        <p:spPr>
          <a:xfrm>
            <a:off x="642910" y="1214422"/>
            <a:ext cx="5852583" cy="39607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/>
          </a:bodyPr>
          <a:lstStyle/>
          <a:p>
            <a:pPr algn="ctr"/>
            <a:r>
              <a:rPr lang="it-IT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GIORNATA DELLA MEMORIA</a:t>
            </a:r>
            <a:endParaRPr lang="it-IT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Segnaposto contenuto 3" descr="SHOA.jf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928802"/>
            <a:ext cx="3292078" cy="4389437"/>
          </a:xfr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4"/>
          <a:stretch/>
        </p:blipFill>
        <p:spPr>
          <a:xfrm>
            <a:off x="5148064" y="1928802"/>
            <a:ext cx="3240360" cy="4396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>
            <a:normAutofit/>
          </a:bodyPr>
          <a:lstStyle/>
          <a:p>
            <a:r>
              <a:rPr lang="it-IT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GIORNATA DEI CALZINI SPAIATI</a:t>
            </a:r>
            <a:endParaRPr lang="it-IT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Segnaposto contenuto 3" descr="CALZI SPAIATI.jf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86380" y="4369576"/>
            <a:ext cx="3429024" cy="2274134"/>
          </a:xfrm>
        </p:spPr>
      </p:pic>
      <p:sp>
        <p:nvSpPr>
          <p:cNvPr id="1026" name="AutoShape 2" descr="blob:https://web.whatsapp.com/0b6e3f02-e7da-402b-8dff-cc68c5a5a76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28" name="AutoShape 4" descr="blob:https://web.whatsapp.com/0b6e3f02-e7da-402b-8dff-cc68c5a5a76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0" name="AutoShape 6" descr="blob:https://web.whatsapp.com/0b6e3f02-e7da-402b-8dff-cc68c5a5a76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8" name="Immagine 7" descr="CALZINI SPAIATI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41901">
            <a:off x="4860611" y="1224499"/>
            <a:ext cx="3662420" cy="2509436"/>
          </a:xfrm>
          <a:prstGeom prst="rect">
            <a:avLst/>
          </a:prstGeom>
        </p:spPr>
      </p:pic>
      <p:pic>
        <p:nvPicPr>
          <p:cNvPr id="9" name="Immagine 8" descr="CALZINI.jfif"/>
          <p:cNvPicPr>
            <a:picLocks noChangeAspect="1"/>
          </p:cNvPicPr>
          <p:nvPr/>
        </p:nvPicPr>
        <p:blipFill>
          <a:blip r:embed="rId4" cstate="print"/>
          <a:srcRect b="8504"/>
          <a:stretch>
            <a:fillRect/>
          </a:stretch>
        </p:blipFill>
        <p:spPr>
          <a:xfrm rot="21081598">
            <a:off x="404213" y="956122"/>
            <a:ext cx="2472750" cy="2715401"/>
          </a:xfrm>
          <a:prstGeom prst="rect">
            <a:avLst/>
          </a:prstGeom>
        </p:spPr>
      </p:pic>
      <p:pic>
        <p:nvPicPr>
          <p:cNvPr id="10" name="Immagine 9" descr="calzini spaiati  5.jfif"/>
          <p:cNvPicPr>
            <a:picLocks noChangeAspect="1"/>
          </p:cNvPicPr>
          <p:nvPr/>
        </p:nvPicPr>
        <p:blipFill>
          <a:blip r:embed="rId5" cstate="print"/>
          <a:srcRect l="4245" t="5167" r="738" b="5906"/>
          <a:stretch>
            <a:fillRect/>
          </a:stretch>
        </p:blipFill>
        <p:spPr>
          <a:xfrm>
            <a:off x="214282" y="4000504"/>
            <a:ext cx="4416200" cy="2671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92088"/>
          </a:xfrm>
        </p:spPr>
        <p:txBody>
          <a:bodyPr>
            <a:normAutofit/>
          </a:bodyPr>
          <a:lstStyle/>
          <a:p>
            <a:r>
              <a:rPr lang="it-IT" sz="4000" b="1" dirty="0" smtClean="0">
                <a:ln w="22225">
                  <a:solidFill>
                    <a:schemeClr val="accent2"/>
                  </a:solidFill>
                  <a:prstDash val="solid"/>
                </a:ln>
                <a:noFill/>
              </a:rPr>
              <a:t>GIOR</a:t>
            </a:r>
            <a:r>
              <a:rPr lang="it-IT" sz="4400" b="1" dirty="0" smtClean="0">
                <a:ln w="22225">
                  <a:solidFill>
                    <a:schemeClr val="accent2"/>
                  </a:solidFill>
                  <a:prstDash val="solid"/>
                </a:ln>
                <a:noFill/>
              </a:rPr>
              <a:t>NATA MONDIALE DELL’ACQUA</a:t>
            </a:r>
            <a:endParaRPr lang="it-IT" sz="4400" b="1" dirty="0">
              <a:ln w="22225">
                <a:solidFill>
                  <a:schemeClr val="accent2"/>
                </a:solidFill>
                <a:prstDash val="solid"/>
              </a:ln>
              <a:noFill/>
            </a:endParaRPr>
          </a:p>
        </p:txBody>
      </p:sp>
      <p:pic>
        <p:nvPicPr>
          <p:cNvPr id="23" name="Segnaposto contenuto 2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76076"/>
            <a:ext cx="3466728" cy="4389437"/>
          </a:xfr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36">
            <a:off x="4905917" y="2027445"/>
            <a:ext cx="352839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7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8520" y="1556791"/>
            <a:ext cx="4680524" cy="3816423"/>
          </a:xfr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24742"/>
            <a:ext cx="4104456" cy="468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4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124745"/>
            <a:ext cx="3960439" cy="5199856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745"/>
            <a:ext cx="3960440" cy="532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0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>
            <a:normAutofit/>
          </a:bodyPr>
          <a:lstStyle/>
          <a:p>
            <a:pPr algn="ctr"/>
            <a:r>
              <a:rPr lang="it-IT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GIORNATA DELLA TERRA</a:t>
            </a:r>
            <a:endParaRPr lang="it-IT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Segnaposto contenuto 3" descr="terra 14.jfif"/>
          <p:cNvPicPr>
            <a:picLocks noChangeAspect="1"/>
          </p:cNvPicPr>
          <p:nvPr/>
        </p:nvPicPr>
        <p:blipFill>
          <a:blip r:embed="rId2" cstate="print"/>
          <a:srcRect b="24803"/>
          <a:stretch>
            <a:fillRect/>
          </a:stretch>
        </p:blipFill>
        <p:spPr>
          <a:xfrm>
            <a:off x="4857752" y="928670"/>
            <a:ext cx="2714644" cy="2643206"/>
          </a:xfrm>
          <a:prstGeom prst="rect">
            <a:avLst/>
          </a:prstGeom>
        </p:spPr>
      </p:pic>
      <p:pic>
        <p:nvPicPr>
          <p:cNvPr id="10" name="Immagine 9" descr="TERRA 12.jfif"/>
          <p:cNvPicPr>
            <a:picLocks noChangeAspect="1"/>
          </p:cNvPicPr>
          <p:nvPr/>
        </p:nvPicPr>
        <p:blipFill>
          <a:blip r:embed="rId3" cstate="print"/>
          <a:srcRect b="4016"/>
          <a:stretch>
            <a:fillRect/>
          </a:stretch>
        </p:blipFill>
        <p:spPr>
          <a:xfrm>
            <a:off x="1285852" y="4000504"/>
            <a:ext cx="3000396" cy="2643182"/>
          </a:xfrm>
          <a:prstGeom prst="rect">
            <a:avLst/>
          </a:prstGeom>
        </p:spPr>
      </p:pic>
      <p:pic>
        <p:nvPicPr>
          <p:cNvPr id="14" name="Immagine 13" descr="giornata terra 17.jfif"/>
          <p:cNvPicPr>
            <a:picLocks noChangeAspect="1"/>
          </p:cNvPicPr>
          <p:nvPr/>
        </p:nvPicPr>
        <p:blipFill>
          <a:blip r:embed="rId4" cstate="print"/>
          <a:srcRect l="4921" t="5352" r="2707" b="4245"/>
          <a:stretch>
            <a:fillRect/>
          </a:stretch>
        </p:blipFill>
        <p:spPr>
          <a:xfrm>
            <a:off x="928662" y="857232"/>
            <a:ext cx="2786082" cy="2786082"/>
          </a:xfrm>
          <a:prstGeom prst="rect">
            <a:avLst/>
          </a:prstGeom>
        </p:spPr>
      </p:pic>
      <p:pic>
        <p:nvPicPr>
          <p:cNvPr id="15" name="Immagine 14" descr="terra 15.jfif"/>
          <p:cNvPicPr>
            <a:picLocks noChangeAspect="1"/>
          </p:cNvPicPr>
          <p:nvPr/>
        </p:nvPicPr>
        <p:blipFill>
          <a:blip r:embed="rId5"/>
          <a:srcRect l="6614" t="6142" r="10394" b="30945"/>
          <a:stretch>
            <a:fillRect/>
          </a:stretch>
        </p:blipFill>
        <p:spPr>
          <a:xfrm>
            <a:off x="5214942" y="3786190"/>
            <a:ext cx="2786082" cy="2928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TERRA  11.jf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1357298"/>
            <a:ext cx="7098294" cy="50720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143008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UN MARE </a:t>
            </a:r>
            <a:r>
              <a:rPr lang="it-IT" sz="40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DI</a:t>
            </a:r>
            <a:r>
              <a:rPr lang="it-IT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… ACCOGLIENZA</a:t>
            </a:r>
            <a:endParaRPr lang="it-IT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Segnaposto contenuto 7" descr="ACCGLIENZA BIMBI.jf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1857364"/>
            <a:ext cx="6424087" cy="46037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GIORNATA MONDIALE DELLE API</a:t>
            </a:r>
            <a:endParaRPr lang="it-IT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Segnaposto contenuto 3" descr="api.jf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217760"/>
            <a:ext cx="3143272" cy="4957604"/>
          </a:xfrm>
        </p:spPr>
      </p:pic>
      <p:pic>
        <p:nvPicPr>
          <p:cNvPr id="5" name="Immagine 4" descr="api 2.jfif"/>
          <p:cNvPicPr>
            <a:picLocks noChangeAspect="1"/>
          </p:cNvPicPr>
          <p:nvPr/>
        </p:nvPicPr>
        <p:blipFill>
          <a:blip r:embed="rId3"/>
          <a:srcRect l="5039" t="2362" r="10394" b="5906"/>
          <a:stretch>
            <a:fillRect/>
          </a:stretch>
        </p:blipFill>
        <p:spPr>
          <a:xfrm>
            <a:off x="4286248" y="1643050"/>
            <a:ext cx="4349832" cy="4429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api 5.jfif"/>
          <p:cNvPicPr>
            <a:picLocks noGrp="1" noChangeAspect="1"/>
          </p:cNvPicPr>
          <p:nvPr>
            <p:ph idx="1"/>
          </p:nvPr>
        </p:nvPicPr>
        <p:blipFill>
          <a:blip r:embed="rId2"/>
          <a:srcRect t="8510" b="8216"/>
          <a:stretch>
            <a:fillRect/>
          </a:stretch>
        </p:blipFill>
        <p:spPr>
          <a:xfrm>
            <a:off x="785786" y="785794"/>
            <a:ext cx="3214710" cy="4640179"/>
          </a:xfrm>
        </p:spPr>
      </p:pic>
      <p:pic>
        <p:nvPicPr>
          <p:cNvPr id="6" name="Immagine 5" descr="miele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1428736"/>
            <a:ext cx="3929090" cy="4820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928694"/>
          </a:xfrm>
        </p:spPr>
        <p:txBody>
          <a:bodyPr/>
          <a:lstStyle/>
          <a:p>
            <a:pPr algn="ctr"/>
            <a:r>
              <a:rPr lang="it-IT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PROGETTO DAMMI IL 5</a:t>
            </a:r>
            <a:endParaRPr lang="it-IT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Segnaposto contenuto 3" descr="dammi 5.jfif"/>
          <p:cNvPicPr>
            <a:picLocks noGrp="1" noChangeAspect="1"/>
          </p:cNvPicPr>
          <p:nvPr>
            <p:ph idx="1"/>
          </p:nvPr>
        </p:nvPicPr>
        <p:blipFill>
          <a:blip r:embed="rId2"/>
          <a:srcRect t="6693" b="15551"/>
          <a:stretch>
            <a:fillRect/>
          </a:stretch>
        </p:blipFill>
        <p:spPr>
          <a:xfrm>
            <a:off x="6072198" y="1857364"/>
            <a:ext cx="2754810" cy="3698701"/>
          </a:xfrm>
        </p:spPr>
      </p:pic>
      <p:pic>
        <p:nvPicPr>
          <p:cNvPr id="5" name="Immagine 4" descr="5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003109">
            <a:off x="542159" y="1358444"/>
            <a:ext cx="4501090" cy="4764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alimentazione.jfif"/>
          <p:cNvPicPr>
            <a:picLocks noGrp="1" noChangeAspect="1"/>
          </p:cNvPicPr>
          <p:nvPr>
            <p:ph idx="1"/>
          </p:nvPr>
        </p:nvPicPr>
        <p:blipFill>
          <a:blip r:embed="rId2"/>
          <a:srcRect l="2399" t="2953" r="923" b="1969"/>
          <a:stretch>
            <a:fillRect/>
          </a:stretch>
        </p:blipFill>
        <p:spPr>
          <a:xfrm>
            <a:off x="971600" y="1772816"/>
            <a:ext cx="7272808" cy="4680520"/>
          </a:xfrm>
        </p:spPr>
      </p:pic>
      <p:sp>
        <p:nvSpPr>
          <p:cNvPr id="10" name="CasellaDiTesto 9"/>
          <p:cNvSpPr txBox="1"/>
          <p:nvPr/>
        </p:nvSpPr>
        <p:spPr>
          <a:xfrm flipH="1">
            <a:off x="1547664" y="404664"/>
            <a:ext cx="5616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UNITI   SI   VINCE!</a:t>
            </a:r>
            <a:endParaRPr lang="it-IT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55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928670"/>
            <a:ext cx="6357934" cy="4914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" t="8767" r="1" b="29859"/>
          <a:stretch/>
        </p:blipFill>
        <p:spPr>
          <a:xfrm>
            <a:off x="4067944" y="228925"/>
            <a:ext cx="4536504" cy="3344091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3384376" cy="324036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7" b="16666"/>
          <a:stretch/>
        </p:blipFill>
        <p:spPr>
          <a:xfrm>
            <a:off x="395537" y="4149080"/>
            <a:ext cx="4032447" cy="244827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0"/>
          <a:stretch/>
        </p:blipFill>
        <p:spPr>
          <a:xfrm>
            <a:off x="5508104" y="4168971"/>
            <a:ext cx="2880320" cy="213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2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27028"/>
            <a:ext cx="2880320" cy="321799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08720"/>
            <a:ext cx="3528392" cy="496855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82394" y="4149080"/>
            <a:ext cx="432048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4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dolci.jf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0298" y="214290"/>
            <a:ext cx="4286279" cy="2428892"/>
          </a:xfrm>
          <a:prstGeom prst="rect">
            <a:avLst/>
          </a:prstGeom>
        </p:spPr>
      </p:pic>
      <p:pic>
        <p:nvPicPr>
          <p:cNvPr id="5" name="Immagine 4" descr="dolci 4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071810"/>
            <a:ext cx="4418997" cy="3314248"/>
          </a:xfrm>
          <a:prstGeom prst="rect">
            <a:avLst/>
          </a:prstGeom>
        </p:spPr>
      </p:pic>
      <p:pic>
        <p:nvPicPr>
          <p:cNvPr id="6" name="Immagine 5" descr="dolci 2.jf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2928934"/>
            <a:ext cx="2928958" cy="36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27584" y="332656"/>
            <a:ext cx="624404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ALLA   SALUTE…</a:t>
            </a:r>
            <a:endParaRPr lang="it-IT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j-lt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21088"/>
            <a:ext cx="2952328" cy="252028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015082"/>
            <a:ext cx="3168352" cy="441201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t="17576" r="29748" b="11898"/>
          <a:stretch/>
        </p:blipFill>
        <p:spPr>
          <a:xfrm>
            <a:off x="827584" y="1163653"/>
            <a:ext cx="3698086" cy="28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6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rep.jf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714356"/>
            <a:ext cx="3292078" cy="4389437"/>
          </a:xfrm>
        </p:spPr>
      </p:pic>
      <p:pic>
        <p:nvPicPr>
          <p:cNvPr id="5" name="Immagine 4" descr="repu.jfif"/>
          <p:cNvPicPr>
            <a:picLocks noChangeAspect="1"/>
          </p:cNvPicPr>
          <p:nvPr/>
        </p:nvPicPr>
        <p:blipFill>
          <a:blip r:embed="rId3"/>
          <a:srcRect t="7323" r="11969"/>
          <a:stretch>
            <a:fillRect/>
          </a:stretch>
        </p:blipFill>
        <p:spPr>
          <a:xfrm>
            <a:off x="4572000" y="1214422"/>
            <a:ext cx="4024816" cy="5164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214446"/>
          </a:xfrm>
        </p:spPr>
        <p:txBody>
          <a:bodyPr/>
          <a:lstStyle/>
          <a:p>
            <a:pPr algn="ctr"/>
            <a:r>
              <a:rPr lang="it-IT" dirty="0" smtClean="0"/>
              <a:t>  </a:t>
            </a:r>
            <a:r>
              <a:rPr lang="it-IT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INCONTRO CON IL PRINCIPE</a:t>
            </a:r>
            <a:endParaRPr lang="it-IT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Segnaposto contenuto 3" descr="PRINCIPE.jf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928802"/>
            <a:ext cx="3292078" cy="4071966"/>
          </a:xfrm>
        </p:spPr>
      </p:pic>
      <p:pic>
        <p:nvPicPr>
          <p:cNvPr id="5" name="Immagine 4" descr="PRINCIPE BAMBINI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1785926"/>
            <a:ext cx="4186686" cy="4653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GIORNATA DELLA GENTILEZZA</a:t>
            </a:r>
            <a:endParaRPr lang="it-IT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Immagine 4" descr="GENTILEZZA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357298"/>
            <a:ext cx="3357586" cy="4752000"/>
          </a:xfrm>
          <a:prstGeom prst="rect">
            <a:avLst/>
          </a:prstGeom>
        </p:spPr>
      </p:pic>
      <p:pic>
        <p:nvPicPr>
          <p:cNvPr id="7" name="Immagine 6" descr="GENTILEZZA 1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1214422"/>
            <a:ext cx="3835686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GENTILEZZA 3.jf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14942" y="1142984"/>
            <a:ext cx="3500462" cy="4889503"/>
          </a:xfrm>
        </p:spPr>
      </p:pic>
      <p:pic>
        <p:nvPicPr>
          <p:cNvPr id="5" name="Immagine 4" descr="GENTILEZZA 4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928670"/>
            <a:ext cx="4500590" cy="5429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Giornata dei diritti dei bambini</a:t>
            </a:r>
            <a:endParaRPr lang="it-IT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Segnaposto contenuto 3" descr="diritti.jf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7197" r="9104"/>
          <a:stretch>
            <a:fillRect/>
          </a:stretch>
        </p:blipFill>
        <p:spPr>
          <a:xfrm>
            <a:off x="928662" y="2143116"/>
            <a:ext cx="2992338" cy="4073477"/>
          </a:xfrm>
        </p:spPr>
      </p:pic>
      <p:pic>
        <p:nvPicPr>
          <p:cNvPr id="5" name="Immagine 4" descr="diritti 2.jfif"/>
          <p:cNvPicPr>
            <a:picLocks noChangeAspect="1"/>
          </p:cNvPicPr>
          <p:nvPr/>
        </p:nvPicPr>
        <p:blipFill>
          <a:blip r:embed="rId3"/>
          <a:srcRect l="1946" t="1181" b="26457"/>
          <a:stretch>
            <a:fillRect/>
          </a:stretch>
        </p:blipFill>
        <p:spPr>
          <a:xfrm>
            <a:off x="5143504" y="2214554"/>
            <a:ext cx="3265613" cy="4248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diritti 5.jfif"/>
          <p:cNvPicPr>
            <a:picLocks noGrp="1" noChangeAspect="1"/>
          </p:cNvPicPr>
          <p:nvPr>
            <p:ph idx="1"/>
          </p:nvPr>
        </p:nvPicPr>
        <p:blipFill>
          <a:blip r:embed="rId2"/>
          <a:srcRect b="5851"/>
          <a:stretch>
            <a:fillRect/>
          </a:stretch>
        </p:blipFill>
        <p:spPr>
          <a:xfrm>
            <a:off x="500034" y="857232"/>
            <a:ext cx="3261501" cy="4132675"/>
          </a:xfrm>
        </p:spPr>
      </p:pic>
      <p:pic>
        <p:nvPicPr>
          <p:cNvPr id="5" name="Immagine 4" descr="diritti 8.jfif"/>
          <p:cNvPicPr>
            <a:picLocks noChangeAspect="1"/>
          </p:cNvPicPr>
          <p:nvPr/>
        </p:nvPicPr>
        <p:blipFill>
          <a:blip r:embed="rId3"/>
          <a:srcRect r="5499"/>
          <a:stretch>
            <a:fillRect/>
          </a:stretch>
        </p:blipFill>
        <p:spPr>
          <a:xfrm>
            <a:off x="4643438" y="1000108"/>
            <a:ext cx="3827290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 </a:t>
            </a:r>
            <a:r>
              <a:rPr lang="it-IT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GIORNATA NAZIONALE DEGLI ALBERI</a:t>
            </a:r>
            <a:endParaRPr lang="it-IT" sz="4400" dirty="0"/>
          </a:p>
        </p:txBody>
      </p:sp>
      <p:pic>
        <p:nvPicPr>
          <p:cNvPr id="4" name="Segnaposto contenuto 3" descr="ALBERO 1.jf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57752" y="1571612"/>
            <a:ext cx="3649268" cy="4603751"/>
          </a:xfrm>
        </p:spPr>
      </p:pic>
      <p:pic>
        <p:nvPicPr>
          <p:cNvPr id="5" name="Immagine 4" descr="ALBERO 2.jfif"/>
          <p:cNvPicPr>
            <a:picLocks noChangeAspect="1"/>
          </p:cNvPicPr>
          <p:nvPr/>
        </p:nvPicPr>
        <p:blipFill>
          <a:blip r:embed="rId3"/>
          <a:srcRect t="5906" b="25039"/>
          <a:stretch>
            <a:fillRect/>
          </a:stretch>
        </p:blipFill>
        <p:spPr>
          <a:xfrm>
            <a:off x="571472" y="1500174"/>
            <a:ext cx="3330416" cy="392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ALBERO 5.jf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3504" y="1214422"/>
            <a:ext cx="3732636" cy="5262599"/>
          </a:xfrm>
        </p:spPr>
      </p:pic>
      <p:pic>
        <p:nvPicPr>
          <p:cNvPr id="5" name="Immagine 4" descr="ALBERO 4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928670"/>
            <a:ext cx="4050000" cy="5471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</TotalTime>
  <Words>96</Words>
  <Application>Microsoft Office PowerPoint</Application>
  <PresentationFormat>Presentazione su schermo (4:3)</PresentationFormat>
  <Paragraphs>16</Paragraphs>
  <Slides>29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3" baseType="lpstr">
      <vt:lpstr>Calibri</vt:lpstr>
      <vt:lpstr>Constantia</vt:lpstr>
      <vt:lpstr>Wingdings 2</vt:lpstr>
      <vt:lpstr>Equinozio</vt:lpstr>
      <vt:lpstr>          I.C. Cinque Martiri di Gerace  Anno Scolastico 2022-2023   Percorso di Educazione Civica Plesso Modi  </vt:lpstr>
      <vt:lpstr>UN MARE DI … ACCOGLIENZA</vt:lpstr>
      <vt:lpstr>  INCONTRO CON IL PRINCIPE</vt:lpstr>
      <vt:lpstr>GIORNATA DELLA GENTILEZZA</vt:lpstr>
      <vt:lpstr>Presentazione standard di PowerPoint</vt:lpstr>
      <vt:lpstr>Giornata dei diritti dei bambini</vt:lpstr>
      <vt:lpstr>Presentazione standard di PowerPoint</vt:lpstr>
      <vt:lpstr> GIORNATA NAZIONALE DEGLI ALBERI</vt:lpstr>
      <vt:lpstr>Presentazione standard di PowerPoint</vt:lpstr>
      <vt:lpstr> INCONTRO CON I CARABINIERI DEL CORPO FORESTALE</vt:lpstr>
      <vt:lpstr>GIORNATA CONTRO LA VIOLENZA SULLE DONNE</vt:lpstr>
      <vt:lpstr>Presentazione standard di PowerPoint</vt:lpstr>
      <vt:lpstr>GIORNATA DELLA MEMORIA</vt:lpstr>
      <vt:lpstr>GIORNATA DEI CALZINI SPAIATI</vt:lpstr>
      <vt:lpstr>GIORNATA MONDIALE DELL’ACQUA</vt:lpstr>
      <vt:lpstr>Presentazione standard di PowerPoint</vt:lpstr>
      <vt:lpstr>Presentazione standard di PowerPoint</vt:lpstr>
      <vt:lpstr>GIORNATA DELLA TERRA</vt:lpstr>
      <vt:lpstr>Presentazione standard di PowerPoint</vt:lpstr>
      <vt:lpstr>GIORNATA MONDIALE DELLE API</vt:lpstr>
      <vt:lpstr>Presentazione standard di PowerPoint</vt:lpstr>
      <vt:lpstr>PROGETTO DAMMI IL 5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I.C. Cinque Martiri di Gerace  Anno Scolastico 2022-2023      Percorso di Educazione Civica Plesso Modi</dc:title>
  <dc:creator>manuela</dc:creator>
  <cp:lastModifiedBy>Rosanna</cp:lastModifiedBy>
  <cp:revision>63</cp:revision>
  <dcterms:created xsi:type="dcterms:W3CDTF">2023-06-13T05:48:58Z</dcterms:created>
  <dcterms:modified xsi:type="dcterms:W3CDTF">2023-06-13T16:46:05Z</dcterms:modified>
</cp:coreProperties>
</file>