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8" r:id="rId3"/>
    <p:sldId id="259" r:id="rId4"/>
    <p:sldId id="278" r:id="rId5"/>
    <p:sldId id="269" r:id="rId6"/>
    <p:sldId id="273" r:id="rId7"/>
    <p:sldId id="271" r:id="rId8"/>
    <p:sldId id="272" r:id="rId9"/>
    <p:sldId id="263" r:id="rId10"/>
    <p:sldId id="292" r:id="rId11"/>
    <p:sldId id="264" r:id="rId12"/>
    <p:sldId id="297" r:id="rId13"/>
    <p:sldId id="265" r:id="rId14"/>
    <p:sldId id="266" r:id="rId15"/>
    <p:sldId id="261" r:id="rId16"/>
    <p:sldId id="262" r:id="rId17"/>
    <p:sldId id="257" r:id="rId18"/>
    <p:sldId id="260" r:id="rId19"/>
    <p:sldId id="284" r:id="rId20"/>
    <p:sldId id="285" r:id="rId21"/>
    <p:sldId id="282" r:id="rId22"/>
    <p:sldId id="289" r:id="rId23"/>
    <p:sldId id="270" r:id="rId24"/>
    <p:sldId id="280" r:id="rId25"/>
    <p:sldId id="258" r:id="rId26"/>
    <p:sldId id="281" r:id="rId27"/>
    <p:sldId id="283" r:id="rId28"/>
    <p:sldId id="279" r:id="rId29"/>
    <p:sldId id="275" r:id="rId30"/>
    <p:sldId id="291" r:id="rId31"/>
    <p:sldId id="294" r:id="rId32"/>
    <p:sldId id="276" r:id="rId33"/>
    <p:sldId id="277" r:id="rId34"/>
    <p:sldId id="286" r:id="rId35"/>
    <p:sldId id="293" r:id="rId36"/>
    <p:sldId id="287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4" autoAdjust="0"/>
    <p:restoredTop sz="94660"/>
  </p:normalViewPr>
  <p:slideViewPr>
    <p:cSldViewPr>
      <p:cViewPr varScale="1">
        <p:scale>
          <a:sx n="88" d="100"/>
          <a:sy n="88" d="100"/>
        </p:scale>
        <p:origin x="12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5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42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76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6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9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2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68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3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75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91D50-A535-4B65-B9AF-19FA4DC02F80}" type="datetimeFigureOut">
              <a:rPr lang="it-IT" smtClean="0"/>
              <a:t>05/06/2023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60FEE-1EB9-4236-9D67-7BB7674A4A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08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152828" y="476672"/>
            <a:ext cx="6757524" cy="1104464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>
                <a:gd name="adj" fmla="val 67333"/>
              </a:avLst>
            </a:prstTxWarp>
            <a:spAutoFit/>
          </a:bodyPr>
          <a:lstStyle/>
          <a:p>
            <a:r>
              <a:rPr lang="it-IT" sz="2800" dirty="0" smtClean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Istituto Comprensivo</a:t>
            </a:r>
          </a:p>
          <a:p>
            <a:r>
              <a:rPr lang="it-IT" sz="2800" dirty="0" smtClean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Cinque Martiri Di Gerace</a:t>
            </a:r>
            <a:endParaRPr lang="it-IT" sz="2800" dirty="0">
              <a:ln>
                <a:solidFill>
                  <a:srgbClr val="FFFF00"/>
                </a:solidFill>
              </a:ln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87724" y="1988840"/>
            <a:ext cx="6120680" cy="138499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it-IT" sz="280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Scuola Infanzia e Primaria</a:t>
            </a:r>
          </a:p>
          <a:p>
            <a:r>
              <a:rPr lang="it-IT" sz="280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Plesso Canolo Melia – Canolo Nuova </a:t>
            </a:r>
          </a:p>
          <a:p>
            <a:r>
              <a:rPr lang="it-IT" sz="280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a.s.</a:t>
            </a:r>
            <a:r>
              <a:rPr lang="it-IT" sz="280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 2022/2023</a:t>
            </a:r>
            <a:endParaRPr lang="it-IT" sz="2800" dirty="0">
              <a:ln>
                <a:solidFill>
                  <a:srgbClr val="FF0000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17032"/>
            <a:ext cx="3707904" cy="27809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MUSICA SENZA COPYRIGHT PER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4303"/>
            <a:ext cx="5984326" cy="631777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  <a:scene3d>
            <a:camera prst="perspectiveAbove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09332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974987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974987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617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4001" y="2149428"/>
            <a:ext cx="4512501" cy="338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12"/>
          <a:stretch/>
        </p:blipFill>
        <p:spPr>
          <a:xfrm>
            <a:off x="467544" y="620688"/>
            <a:ext cx="4287361" cy="49085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8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8640"/>
            <a:ext cx="6669360" cy="6669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603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36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5681"/>
            <a:ext cx="3830972" cy="66095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2166"/>
            <a:ext cx="3800268" cy="65565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46113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29757" r="17528" b="29757"/>
          <a:stretch/>
        </p:blipFill>
        <p:spPr>
          <a:xfrm>
            <a:off x="241256" y="1052736"/>
            <a:ext cx="3547872" cy="427262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70546"/>
          <a:stretch/>
        </p:blipFill>
        <p:spPr>
          <a:xfrm>
            <a:off x="3419872" y="394298"/>
            <a:ext cx="5274718" cy="265761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16"/>
          <a:stretch/>
        </p:blipFill>
        <p:spPr>
          <a:xfrm>
            <a:off x="3576832" y="3356992"/>
            <a:ext cx="5413826" cy="2875334"/>
          </a:xfrm>
          <a:prstGeom prst="rect">
            <a:avLst/>
          </a:prstGeom>
        </p:spPr>
      </p:pic>
      <p:pic>
        <p:nvPicPr>
          <p:cNvPr id="9" name="Picture 2" descr="C:\Program Files\Microsoft Office\MEDIA\CAGCAT10\j0088542.wm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1" t="-2672" r="73709" b="2672"/>
          <a:stretch/>
        </p:blipFill>
        <p:spPr bwMode="auto">
          <a:xfrm>
            <a:off x="323528" y="4360900"/>
            <a:ext cx="1386391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8600" y="153749"/>
            <a:ext cx="4535216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it-IT" sz="36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Le nostre Regole</a:t>
            </a:r>
            <a:endParaRPr lang="it-IT" sz="36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83" y="1252278"/>
            <a:ext cx="4773082" cy="357981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9039">
            <a:off x="3958992" y="1898918"/>
            <a:ext cx="4842992" cy="363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1525"/>
            <a:ext cx="3816425" cy="658443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744416" cy="646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36" y="764704"/>
            <a:ext cx="7538781" cy="5654086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9510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6674" r="1768" b="2519"/>
          <a:stretch/>
        </p:blipFill>
        <p:spPr>
          <a:xfrm rot="10800000">
            <a:off x="963240" y="764704"/>
            <a:ext cx="7538027" cy="5230241"/>
          </a:xfrm>
          <a:prstGeom prst="rect">
            <a:avLst/>
          </a:prstGeom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04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78776"/>
            <a:ext cx="8116394" cy="4565471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8115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97682"/>
            <a:ext cx="8343911" cy="469345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104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157"/>
            <a:ext cx="3613681" cy="623731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4008" y="2948947"/>
            <a:ext cx="4224472" cy="316835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8110" y="638691"/>
            <a:ext cx="3600401" cy="27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33910" r="7699" b="33669"/>
          <a:stretch/>
        </p:blipFill>
        <p:spPr>
          <a:xfrm>
            <a:off x="179512" y="476672"/>
            <a:ext cx="4555695" cy="309765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4020" y="3389030"/>
            <a:ext cx="3712667" cy="2784500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 w="165100" prst="coolSlant"/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54"/>
          <a:stretch/>
        </p:blipFill>
        <p:spPr>
          <a:xfrm>
            <a:off x="462378" y="4077072"/>
            <a:ext cx="4896545" cy="2555181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perspectiveFront"/>
            <a:lightRig rig="threePt" dir="t"/>
          </a:scene3d>
          <a:sp3d>
            <a:bevelT w="165100" prst="coolSlant"/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2"/>
          <a:stretch/>
        </p:blipFill>
        <p:spPr>
          <a:xfrm>
            <a:off x="4276269" y="116631"/>
            <a:ext cx="4426499" cy="2563603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9788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96" y="19816"/>
            <a:ext cx="4135304" cy="41353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5495595" cy="41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6064"/>
            <a:ext cx="3744416" cy="646019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3851" y="1690741"/>
            <a:ext cx="30276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Riciclo </a:t>
            </a:r>
          </a:p>
          <a:p>
            <a:pPr algn="ctr"/>
            <a:r>
              <a:rPr lang="it-IT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creativo</a:t>
            </a:r>
            <a:endParaRPr lang="it-IT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432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/>
        </p:blipFill>
        <p:spPr>
          <a:xfrm>
            <a:off x="5652120" y="430251"/>
            <a:ext cx="3240360" cy="527741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1"/>
          <a:stretch/>
        </p:blipFill>
        <p:spPr>
          <a:xfrm>
            <a:off x="305796" y="188640"/>
            <a:ext cx="5058292" cy="36404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" r="14001" b="-593"/>
          <a:stretch/>
        </p:blipFill>
        <p:spPr>
          <a:xfrm>
            <a:off x="305796" y="3501008"/>
            <a:ext cx="5058291" cy="32202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910654"/>
            <a:ext cx="320035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1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3753"/>
            <a:ext cx="8510700" cy="4787269"/>
          </a:xfrm>
          <a:prstGeom prst="rect">
            <a:avLst/>
          </a:prstGeom>
          <a:ln w="38100">
            <a:solidFill>
              <a:srgbClr val="C00000"/>
            </a:solidFill>
          </a:ln>
          <a:scene3d>
            <a:camera prst="perspectiveAbove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37484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417536" cy="41723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8" y="836712"/>
            <a:ext cx="8503929" cy="47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8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39127"/>
            <a:ext cx="4117774" cy="308833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54" y="812387"/>
            <a:ext cx="3528392" cy="2646294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34" y="3554043"/>
            <a:ext cx="4139448" cy="3104586"/>
          </a:xfrm>
          <a:prstGeom prst="rect">
            <a:avLst/>
          </a:prstGeom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6" y="529046"/>
            <a:ext cx="2409732" cy="3212976"/>
          </a:xfrm>
          <a:prstGeom prst="rect">
            <a:avLst/>
          </a:prstGeom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ttangolo 6"/>
          <p:cNvSpPr/>
          <p:nvPr/>
        </p:nvSpPr>
        <p:spPr>
          <a:xfrm>
            <a:off x="611560" y="77679"/>
            <a:ext cx="5840060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Una sana alimentazione</a:t>
            </a:r>
            <a:endParaRPr lang="it-IT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/>
          <a:stretch/>
        </p:blipFill>
        <p:spPr>
          <a:xfrm rot="5400000">
            <a:off x="5929429" y="668154"/>
            <a:ext cx="3152782" cy="28433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591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584" y="3451318"/>
            <a:ext cx="3515883" cy="263691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1450" y="649997"/>
            <a:ext cx="4266915" cy="320018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29"/>
          <a:stretch/>
        </p:blipFill>
        <p:spPr>
          <a:xfrm>
            <a:off x="5314391" y="497228"/>
            <a:ext cx="3672408" cy="2514604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8637" y="3228619"/>
            <a:ext cx="3803915" cy="285293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61762" y="836712"/>
            <a:ext cx="2688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Riscopriamo </a:t>
            </a:r>
          </a:p>
          <a:p>
            <a:r>
              <a:rPr lang="it-IT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Il nostro territorio</a:t>
            </a:r>
          </a:p>
          <a:p>
            <a:r>
              <a:rPr lang="it-IT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e…</a:t>
            </a:r>
            <a:endParaRPr lang="it-IT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320965" y="4769774"/>
            <a:ext cx="2403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…le sue Tradizioni</a:t>
            </a:r>
            <a:endParaRPr lang="it-IT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538" y="668694"/>
            <a:ext cx="3840426" cy="28803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5509" y="721339"/>
            <a:ext cx="4261581" cy="319618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6351" y="3707478"/>
            <a:ext cx="3419872" cy="25649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477" y="3638189"/>
            <a:ext cx="3604641" cy="270348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/>
          <a:stretch/>
        </p:blipFill>
        <p:spPr>
          <a:xfrm rot="5400000">
            <a:off x="4879198" y="585729"/>
            <a:ext cx="3993042" cy="319886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2764" y="3714659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20888"/>
            <a:ext cx="5363072" cy="4022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75797"/>
            <a:ext cx="5111552" cy="3833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604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90568"/>
            <a:ext cx="3528392" cy="4704523"/>
          </a:xfrm>
          <a:prstGeom prst="rect">
            <a:avLst/>
          </a:prstGeom>
          <a:effectLst>
            <a:glow rad="127000">
              <a:schemeClr val="accent5">
                <a:lumMod val="75000"/>
              </a:schemeClr>
            </a:glow>
            <a:softEdge rad="1270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0" y="1772816"/>
            <a:ext cx="3384376" cy="4512502"/>
          </a:xfrm>
          <a:prstGeom prst="rect">
            <a:avLst/>
          </a:prstGeom>
          <a:effectLst>
            <a:glow rad="127000">
              <a:srgbClr val="FFFF00"/>
            </a:glow>
            <a:softEdge rad="1270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21296"/>
            <a:ext cx="3744416" cy="28083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524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20888"/>
            <a:ext cx="3003798" cy="4005064"/>
          </a:xfrm>
          <a:prstGeom prst="rect">
            <a:avLst/>
          </a:prstGeom>
          <a:effectLst>
            <a:glow rad="127000">
              <a:schemeClr val="accent6">
                <a:lumMod val="75000"/>
              </a:schemeClr>
            </a:glow>
            <a:softEdge rad="1270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9" y="620688"/>
            <a:ext cx="4464496" cy="334837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2656"/>
            <a:ext cx="3552395" cy="2664296"/>
          </a:xfrm>
          <a:prstGeom prst="rect">
            <a:avLst/>
          </a:prstGeom>
          <a:effectLst>
            <a:glow rad="127000">
              <a:srgbClr val="FF0000"/>
            </a:glow>
            <a:softEdge rad="127000"/>
          </a:effectLst>
        </p:spPr>
      </p:pic>
      <p:sp>
        <p:nvSpPr>
          <p:cNvPr id="4" name="CasellaDiTesto 3"/>
          <p:cNvSpPr txBox="1"/>
          <p:nvPr/>
        </p:nvSpPr>
        <p:spPr>
          <a:xfrm>
            <a:off x="179512" y="4725143"/>
            <a:ext cx="3528392" cy="70788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it-IT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 che </a:t>
            </a:r>
            <a:r>
              <a:rPr lang="it-IT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bontà</a:t>
            </a:r>
            <a:r>
              <a:rPr lang="it-IT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it-IT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25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4430" y="2506626"/>
            <a:ext cx="2186657" cy="388739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2" y="854290"/>
            <a:ext cx="5174235" cy="291050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41" y="3764797"/>
            <a:ext cx="3136686" cy="176438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00" y="967227"/>
            <a:ext cx="4248472" cy="238976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080032" y="5529183"/>
            <a:ext cx="5679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2500"/>
                <a:gd name="adj2" fmla="val 1442"/>
              </a:avLst>
            </a:prstTxWarp>
            <a:spAutoFit/>
          </a:bodyPr>
          <a:lstStyle/>
          <a:p>
            <a:pPr algn="ctr"/>
            <a:r>
              <a:rPr lang="it-IT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…una Dolce giornata</a:t>
            </a:r>
            <a:endParaRPr lang="it-IT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7" y="3198415"/>
            <a:ext cx="2654619" cy="339661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552247" y="72246"/>
            <a:ext cx="3398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>
                <a:gd name="adj" fmla="val 69088"/>
              </a:avLst>
            </a:prstTxWarp>
            <a:spAutoFit/>
          </a:bodyPr>
          <a:lstStyle/>
          <a:p>
            <a:pPr algn="ctr"/>
            <a:r>
              <a:rPr lang="it-IT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 per finire…</a:t>
            </a:r>
            <a:endParaRPr lang="it-IT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3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26874" r="10032"/>
          <a:stretch/>
        </p:blipFill>
        <p:spPr>
          <a:xfrm>
            <a:off x="395536" y="1339106"/>
            <a:ext cx="8502804" cy="4320480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317500"/>
          </a:effectLst>
        </p:spPr>
      </p:pic>
      <p:grpSp>
        <p:nvGrpSpPr>
          <p:cNvPr id="5" name="Gruppo 4"/>
          <p:cNvGrpSpPr/>
          <p:nvPr/>
        </p:nvGrpSpPr>
        <p:grpSpPr>
          <a:xfrm>
            <a:off x="3042744" y="611682"/>
            <a:ext cx="2664295" cy="1080120"/>
            <a:chOff x="2995102" y="548680"/>
            <a:chExt cx="2664295" cy="1080120"/>
          </a:xfrm>
        </p:grpSpPr>
        <p:sp>
          <p:nvSpPr>
            <p:cNvPr id="2" name="Fumetto 3 1"/>
            <p:cNvSpPr/>
            <p:nvPr/>
          </p:nvSpPr>
          <p:spPr>
            <a:xfrm>
              <a:off x="2995102" y="548680"/>
              <a:ext cx="2664295" cy="1080120"/>
            </a:xfrm>
            <a:prstGeom prst="wedgeEllipseCallout">
              <a:avLst>
                <a:gd name="adj1" fmla="val -23394"/>
                <a:gd name="adj2" fmla="val 80190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noFill/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3427149" y="611685"/>
              <a:ext cx="2232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smtClean="0">
                  <a:solidFill>
                    <a:srgbClr val="FF0000"/>
                  </a:solidFill>
                  <a:latin typeface="Script MT Bold" panose="03040602040607080904" pitchFamily="66" charset="0"/>
                </a:rPr>
                <a:t>Al prossimo anno!</a:t>
              </a:r>
              <a:endParaRPr lang="it-IT" sz="2800" dirty="0">
                <a:solidFill>
                  <a:srgbClr val="FF0000"/>
                </a:solidFill>
                <a:latin typeface="Script MT Bold" panose="030406020406070809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4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195736" y="2276872"/>
            <a:ext cx="482453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FINE</a:t>
            </a:r>
            <a:endParaRPr lang="it-IT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25096"/>
            <a:ext cx="6792755" cy="5094566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isometricOffAxis1Righ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37363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6839"/>
            <a:ext cx="2573358" cy="3428999"/>
          </a:xfrm>
          <a:prstGeom prst="rect">
            <a:avLst/>
          </a:prstGeom>
          <a:effectLst>
            <a:softEdge rad="1270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3"/>
          <a:stretch/>
        </p:blipFill>
        <p:spPr>
          <a:xfrm>
            <a:off x="4405642" y="849977"/>
            <a:ext cx="3299638" cy="2262722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98" y="3292576"/>
            <a:ext cx="2376264" cy="31683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69" y="3429000"/>
            <a:ext cx="2373728" cy="31649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6017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435846" cy="458112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140968"/>
            <a:ext cx="2520280" cy="336037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66384"/>
            <a:ext cx="3435846" cy="458112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9289"/>
          <a:stretch/>
        </p:blipFill>
        <p:spPr>
          <a:xfrm rot="5400000">
            <a:off x="5761806" y="3649122"/>
            <a:ext cx="2352380" cy="343584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1732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0" b="28650"/>
          <a:stretch/>
        </p:blipFill>
        <p:spPr>
          <a:xfrm>
            <a:off x="2051720" y="1988840"/>
            <a:ext cx="3600400" cy="46615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20688"/>
            <a:ext cx="3075806" cy="41010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6" y="82744"/>
            <a:ext cx="248427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3640454" cy="511838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4001972" cy="400558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7774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</TotalTime>
  <Words>55</Words>
  <Application>Microsoft Office PowerPoint</Application>
  <PresentationFormat>Presentazione su schermo (4:3)</PresentationFormat>
  <Paragraphs>18</Paragraphs>
  <Slides>36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1" baseType="lpstr">
      <vt:lpstr>Arial</vt:lpstr>
      <vt:lpstr>Calibri</vt:lpstr>
      <vt:lpstr>Script MT Bold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USER10</dc:creator>
  <cp:lastModifiedBy>Irene Panu</cp:lastModifiedBy>
  <cp:revision>71</cp:revision>
  <dcterms:created xsi:type="dcterms:W3CDTF">2023-05-31T19:20:46Z</dcterms:created>
  <dcterms:modified xsi:type="dcterms:W3CDTF">2023-06-05T14:07:28Z</dcterms:modified>
</cp:coreProperties>
</file>