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308" r:id="rId2"/>
    <p:sldId id="280" r:id="rId3"/>
    <p:sldId id="281" r:id="rId4"/>
    <p:sldId id="278" r:id="rId5"/>
    <p:sldId id="293" r:id="rId6"/>
    <p:sldId id="294" r:id="rId7"/>
    <p:sldId id="295" r:id="rId8"/>
    <p:sldId id="279" r:id="rId9"/>
    <p:sldId id="284" r:id="rId10"/>
    <p:sldId id="282" r:id="rId11"/>
    <p:sldId id="283" r:id="rId12"/>
    <p:sldId id="271" r:id="rId13"/>
    <p:sldId id="259" r:id="rId14"/>
    <p:sldId id="263" r:id="rId15"/>
    <p:sldId id="264" r:id="rId16"/>
    <p:sldId id="285" r:id="rId17"/>
    <p:sldId id="256" r:id="rId18"/>
    <p:sldId id="257" r:id="rId19"/>
    <p:sldId id="258" r:id="rId20"/>
    <p:sldId id="287" r:id="rId21"/>
    <p:sldId id="288" r:id="rId22"/>
    <p:sldId id="286" r:id="rId23"/>
    <p:sldId id="290" r:id="rId24"/>
    <p:sldId id="268" r:id="rId25"/>
    <p:sldId id="270" r:id="rId26"/>
    <p:sldId id="265" r:id="rId27"/>
    <p:sldId id="267" r:id="rId28"/>
    <p:sldId id="272" r:id="rId29"/>
    <p:sldId id="291" r:id="rId30"/>
    <p:sldId id="292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08" autoAdjust="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F84A-156A-4DCC-87A8-24B744D56337}" type="datetimeFigureOut">
              <a:rPr lang="it-IT" smtClean="0"/>
              <a:t>26/05/2024</a:t>
            </a:fld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2B522C7-0F1F-4666-BB9D-FDD2BE46A75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F84A-156A-4DCC-87A8-24B744D56337}" type="datetimeFigureOut">
              <a:rPr lang="it-IT" smtClean="0"/>
              <a:t>26/05/2024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522C7-0F1F-4666-BB9D-FDD2BE46A75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F84A-156A-4DCC-87A8-24B744D56337}" type="datetimeFigureOut">
              <a:rPr lang="it-IT" smtClean="0"/>
              <a:t>26/05/2024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522C7-0F1F-4666-BB9D-FDD2BE46A75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F84A-156A-4DCC-87A8-24B744D56337}" type="datetimeFigureOut">
              <a:rPr lang="it-IT" smtClean="0"/>
              <a:t>26/05/2024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2B522C7-0F1F-4666-BB9D-FDD2BE46A75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F84A-156A-4DCC-87A8-24B744D56337}" type="datetimeFigureOut">
              <a:rPr lang="it-IT" smtClean="0"/>
              <a:t>26/05/2024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522C7-0F1F-4666-BB9D-FDD2BE46A75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F84A-156A-4DCC-87A8-24B744D56337}" type="datetimeFigureOut">
              <a:rPr lang="it-IT" smtClean="0"/>
              <a:t>26/05/2024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522C7-0F1F-4666-BB9D-FDD2BE46A75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F84A-156A-4DCC-87A8-24B744D56337}" type="datetimeFigureOut">
              <a:rPr lang="it-IT" smtClean="0"/>
              <a:t>26/05/2024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2B522C7-0F1F-4666-BB9D-FDD2BE46A75E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F84A-156A-4DCC-87A8-24B744D56337}" type="datetimeFigureOut">
              <a:rPr lang="it-IT" smtClean="0"/>
              <a:t>26/05/2024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522C7-0F1F-4666-BB9D-FDD2BE46A75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F84A-156A-4DCC-87A8-24B744D56337}" type="datetimeFigureOut">
              <a:rPr lang="it-IT" smtClean="0"/>
              <a:t>26/05/2024</a:t>
            </a:fld>
            <a:endParaRPr lang="it-IT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522C7-0F1F-4666-BB9D-FDD2BE46A75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F84A-156A-4DCC-87A8-24B744D56337}" type="datetimeFigureOut">
              <a:rPr lang="it-IT" smtClean="0"/>
              <a:t>26/05/2024</a:t>
            </a:fld>
            <a:endParaRPr lang="it-IT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522C7-0F1F-4666-BB9D-FDD2BE46A75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F84A-156A-4DCC-87A8-24B744D56337}" type="datetimeFigureOut">
              <a:rPr lang="it-IT" smtClean="0"/>
              <a:t>26/05/2024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522C7-0F1F-4666-BB9D-FDD2BE46A75E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B83F84A-156A-4DCC-87A8-24B744D56337}" type="datetimeFigureOut">
              <a:rPr lang="it-IT" smtClean="0"/>
              <a:t>26/05/2024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2B522C7-0F1F-4666-BB9D-FDD2BE46A75E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DOMENICO\Downloads\Ikson%20-%20Paradise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467600" cy="5674642"/>
          </a:xfrm>
        </p:spPr>
        <p:txBody>
          <a:bodyPr>
            <a:normAutofit/>
          </a:bodyPr>
          <a:lstStyle/>
          <a:p>
            <a:pPr algn="ctr"/>
            <a:r>
              <a:rPr lang="it-IT" sz="4000" dirty="0" smtClean="0">
                <a:solidFill>
                  <a:srgbClr val="FFC000"/>
                </a:solidFill>
                <a:latin typeface="Cooper Black" pitchFamily="18" charset="0"/>
              </a:rPr>
              <a:t>SCUOLA DELL’INFANZIA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>
                <a:solidFill>
                  <a:srgbClr val="FF0000"/>
                </a:solidFill>
                <a:latin typeface="Cooper Black" pitchFamily="18" charset="0"/>
              </a:rPr>
              <a:t>MODI-AZZURIA  MERICI</a:t>
            </a: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  <a:latin typeface="Cooper Black" pitchFamily="18" charset="0"/>
              </a:rPr>
              <a:t>A.S.2023/24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5400" dirty="0" smtClean="0">
                <a:solidFill>
                  <a:srgbClr val="FFC000"/>
                </a:solidFill>
                <a:latin typeface="Cooper Black" pitchFamily="18" charset="0"/>
              </a:rPr>
              <a:t>ATTIVITA’</a:t>
            </a:r>
            <a:br>
              <a:rPr lang="it-IT" sz="5400" dirty="0" smtClean="0">
                <a:solidFill>
                  <a:srgbClr val="FFC000"/>
                </a:solidFill>
                <a:latin typeface="Cooper Black" pitchFamily="18" charset="0"/>
              </a:rPr>
            </a:br>
            <a:r>
              <a:rPr lang="it-IT" sz="5400" dirty="0" err="1" smtClean="0">
                <a:solidFill>
                  <a:srgbClr val="FFC000"/>
                </a:solidFill>
                <a:latin typeface="Cooper Black" pitchFamily="18" charset="0"/>
              </a:rPr>
              <a:t>DI</a:t>
            </a:r>
            <a:r>
              <a:rPr lang="it-IT" sz="5400" dirty="0" smtClean="0">
                <a:solidFill>
                  <a:srgbClr val="FFC000"/>
                </a:solidFill>
                <a:latin typeface="Cooper Black" pitchFamily="18" charset="0"/>
              </a:rPr>
              <a:t/>
            </a:r>
            <a:br>
              <a:rPr lang="it-IT" sz="5400" dirty="0" smtClean="0">
                <a:solidFill>
                  <a:srgbClr val="FFC000"/>
                </a:solidFill>
                <a:latin typeface="Cooper Black" pitchFamily="18" charset="0"/>
              </a:rPr>
            </a:br>
            <a:r>
              <a:rPr lang="it-IT" sz="5400" dirty="0" smtClean="0">
                <a:solidFill>
                  <a:srgbClr val="FFC000"/>
                </a:solidFill>
                <a:latin typeface="Cooper Black" pitchFamily="18" charset="0"/>
              </a:rPr>
              <a:t>EDUCAZIONE CIVICA</a:t>
            </a:r>
            <a:endParaRPr lang="it-IT" sz="5400" dirty="0">
              <a:solidFill>
                <a:srgbClr val="FFC000"/>
              </a:solidFill>
              <a:latin typeface="Cooper Black" pitchFamily="18" charset="0"/>
            </a:endParaRPr>
          </a:p>
        </p:txBody>
      </p:sp>
      <p:pic>
        <p:nvPicPr>
          <p:cNvPr id="5" name="Ikson - Paradis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316416" y="5877272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B050"/>
                </a:solidFill>
                <a:latin typeface="Cooper Black" pitchFamily="18" charset="0"/>
              </a:rPr>
              <a:t>21 NOVEMBRE 2023</a:t>
            </a:r>
            <a:br>
              <a:rPr lang="it-IT" b="1" dirty="0" smtClean="0">
                <a:solidFill>
                  <a:srgbClr val="00B050"/>
                </a:solidFill>
                <a:latin typeface="Cooper Black" pitchFamily="18" charset="0"/>
              </a:rPr>
            </a:br>
            <a:r>
              <a:rPr lang="it-IT" b="1" dirty="0" smtClean="0">
                <a:solidFill>
                  <a:srgbClr val="00B050"/>
                </a:solidFill>
                <a:latin typeface="Cooper Black" pitchFamily="18" charset="0"/>
              </a:rPr>
              <a:t>FESTA DELL’ALBERO</a:t>
            </a:r>
            <a:endParaRPr lang="it-IT" b="1" dirty="0">
              <a:solidFill>
                <a:srgbClr val="00B050"/>
              </a:solidFill>
              <a:latin typeface="Cooper Black" pitchFamily="18" charset="0"/>
            </a:endParaRPr>
          </a:p>
        </p:txBody>
      </p:sp>
      <p:pic>
        <p:nvPicPr>
          <p:cNvPr id="4" name="Segnaposto contenuto 3" descr="WhatsApp Image 2024-05-26 at 21.45.2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2378" y="1554163"/>
            <a:ext cx="3391643" cy="4525962"/>
          </a:xfrm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WhatsApp Image 2024-05-26 at 21.47.48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600200"/>
            <a:ext cx="3543300" cy="4724400"/>
          </a:xfrm>
        </p:spPr>
      </p:pic>
      <p:pic>
        <p:nvPicPr>
          <p:cNvPr id="6" name="Segnaposto contenuto 5" descr="WhatsApp Image 2024-05-26 at 21.47.49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8250" y="1600200"/>
            <a:ext cx="3543300" cy="4724400"/>
          </a:xfr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WhatsApp Image 2024-05-26 at 18.17.5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 descr="WhatsApp Image 2024-05-26 at 18.17.51 (1).jpe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969688" y="1343819"/>
            <a:ext cx="2913611" cy="3886200"/>
          </a:xfrm>
        </p:spPr>
      </p:pic>
      <p:pic>
        <p:nvPicPr>
          <p:cNvPr id="8" name="Segnaposto contenuto 7" descr="WhatsApp Image 2024-05-26 at 18.17.51 (2)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336107" y="1343819"/>
            <a:ext cx="2913611" cy="3886200"/>
          </a:xfr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WhatsApp Image 2024-05-26 at 18.17.51 (5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332656"/>
            <a:ext cx="4779000" cy="6372000"/>
          </a:xfrm>
          <a:prstGeom prst="rect">
            <a:avLst/>
          </a:prstGeom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WhatsApp Image 2024-05-26 at 18.17.51 (6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476672"/>
            <a:ext cx="4293000" cy="5724000"/>
          </a:xfr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7067128" cy="4090466"/>
          </a:xfrm>
        </p:spPr>
        <p:txBody>
          <a:bodyPr>
            <a:noAutofit/>
          </a:bodyPr>
          <a:lstStyle/>
          <a:p>
            <a:r>
              <a:rPr lang="it-IT" sz="7200" b="1" dirty="0" smtClean="0">
                <a:solidFill>
                  <a:srgbClr val="FF0000"/>
                </a:solidFill>
                <a:latin typeface="Cooper Black" pitchFamily="18" charset="0"/>
              </a:rPr>
              <a:t>NATALE   E’….</a:t>
            </a:r>
            <a:endParaRPr lang="it-IT" sz="7200" b="1" dirty="0">
              <a:solidFill>
                <a:srgbClr val="FF0000"/>
              </a:solidFill>
              <a:latin typeface="Cooper Black" pitchFamily="18" charset="0"/>
            </a:endParaRPr>
          </a:p>
        </p:txBody>
      </p:sp>
      <p:pic>
        <p:nvPicPr>
          <p:cNvPr id="1027" name="Picture 3" descr="C:\Program Files (x86)\Microsoft Office\MEDIA\CAGCAT10\j0183290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700808"/>
            <a:ext cx="1828558" cy="20882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 descr="WhatsApp Image 2024-05-24 at 12.15.23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836712"/>
            <a:ext cx="6768000" cy="5076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 descr="WhatsApp Image 2024-05-24 at 12.15.23 (3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692696"/>
            <a:ext cx="4239000" cy="5652000"/>
          </a:xfr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WhatsApp Image 2024-05-24 at 12.15.2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Cooper Black" pitchFamily="18" charset="0"/>
              </a:rPr>
              <a:t>GIORNATA INTERNAZIONALE DELLA PACE</a:t>
            </a:r>
            <a:endParaRPr lang="it-IT" b="1" dirty="0">
              <a:solidFill>
                <a:srgbClr val="FF0000"/>
              </a:solidFill>
              <a:latin typeface="Cooper Black" pitchFamily="18" charset="0"/>
            </a:endParaRPr>
          </a:p>
        </p:txBody>
      </p:sp>
      <p:pic>
        <p:nvPicPr>
          <p:cNvPr id="4" name="Segnaposto contenuto 3" descr="WhatsApp Image 2024-05-26 at 21.41.31 (1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GIORNATA DELLA MEMORIA</a:t>
            </a:r>
            <a:endParaRPr lang="it-IT" b="1" dirty="0"/>
          </a:p>
        </p:txBody>
      </p:sp>
      <p:pic>
        <p:nvPicPr>
          <p:cNvPr id="4" name="Segnaposto contenuto 3" descr="WhatsApp Image 2024-05-27 at 18.26.46 (1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WhatsApp Image 2024-05-27 at 18.26.46 (3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7030A0"/>
                </a:solidFill>
                <a:latin typeface="Cooper Black" pitchFamily="18" charset="0"/>
              </a:rPr>
              <a:t>GIORNATA DEI CALZINI SPAIATI</a:t>
            </a:r>
            <a:endParaRPr lang="it-IT" b="1" dirty="0">
              <a:solidFill>
                <a:srgbClr val="7030A0"/>
              </a:solidFill>
              <a:latin typeface="Cooper Black" pitchFamily="18" charset="0"/>
            </a:endParaRPr>
          </a:p>
        </p:txBody>
      </p:sp>
      <p:pic>
        <p:nvPicPr>
          <p:cNvPr id="4" name="Segnaposto contenuto 3" descr="WhatsApp Image 2024-05-27 at 18.26.46 (2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WhatsApp Image 2024-05-27 at 18.26.46 (4)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600200"/>
            <a:ext cx="3543300" cy="4724400"/>
          </a:xfrm>
        </p:spPr>
      </p:pic>
      <p:pic>
        <p:nvPicPr>
          <p:cNvPr id="6" name="Segnaposto contenuto 5" descr="WhatsApp Image 2024-05-27 at 18.26.47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8250" y="1600200"/>
            <a:ext cx="3543300" cy="4724400"/>
          </a:xfr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Cooper Black" pitchFamily="18" charset="0"/>
              </a:rPr>
              <a:t>SAN VALENTINO 2024</a:t>
            </a:r>
            <a:endParaRPr lang="it-IT" dirty="0">
              <a:solidFill>
                <a:srgbClr val="C00000"/>
              </a:solidFill>
              <a:latin typeface="Cooper Black" pitchFamily="18" charset="0"/>
            </a:endParaRPr>
          </a:p>
        </p:txBody>
      </p:sp>
      <p:pic>
        <p:nvPicPr>
          <p:cNvPr id="4" name="Segnaposto contenuto 3" descr="WhatsApp Image 2024-05-26 at 18.17.51 (11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WhatsApp Image 2024-05-26 at 18.17.51 (12)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600200"/>
            <a:ext cx="3543300" cy="4724400"/>
          </a:xfrm>
        </p:spPr>
      </p:pic>
      <p:pic>
        <p:nvPicPr>
          <p:cNvPr id="6" name="Segnaposto contenuto 5" descr="WhatsApp Image 2024-05-26 at 18.17.51 (13)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8250" y="1600200"/>
            <a:ext cx="3543300" cy="4724400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400" dirty="0" smtClean="0">
                <a:solidFill>
                  <a:srgbClr val="92D050"/>
                </a:solidFill>
                <a:latin typeface="Cooper Black" pitchFamily="18" charset="0"/>
              </a:rPr>
              <a:t>CARNEVALE</a:t>
            </a:r>
            <a:endParaRPr lang="it-IT" sz="4400" dirty="0">
              <a:solidFill>
                <a:srgbClr val="92D050"/>
              </a:solidFill>
              <a:latin typeface="Cooper Black" pitchFamily="18" charset="0"/>
            </a:endParaRPr>
          </a:p>
        </p:txBody>
      </p:sp>
      <p:pic>
        <p:nvPicPr>
          <p:cNvPr id="5" name="Segnaposto contenuto 4" descr="WhatsApp Image 2024-05-26 at 18.17.51 (8)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600200"/>
            <a:ext cx="3543300" cy="4724400"/>
          </a:xfrm>
        </p:spPr>
      </p:pic>
      <p:pic>
        <p:nvPicPr>
          <p:cNvPr id="6" name="Segnaposto contenuto 5" descr="WhatsApp Image 2024-05-26 at 18.17.51 (9)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8250" y="1600200"/>
            <a:ext cx="3543300" cy="472440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WhatsApp Image 2024-05-26 at 18.17.51 (10)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548680"/>
            <a:ext cx="4104456" cy="5472608"/>
          </a:xfr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latin typeface="Cooper Black" pitchFamily="18" charset="0"/>
              </a:rPr>
              <a:t>FESTA DELLA DONNA</a:t>
            </a:r>
            <a:endParaRPr lang="it-IT" dirty="0">
              <a:solidFill>
                <a:srgbClr val="FF0000"/>
              </a:solidFill>
              <a:latin typeface="Cooper Black" pitchFamily="18" charset="0"/>
            </a:endParaRPr>
          </a:p>
        </p:txBody>
      </p:sp>
      <p:pic>
        <p:nvPicPr>
          <p:cNvPr id="5" name="Segnaposto contenuto 4" descr="WhatsApp Image 2024-05-26 at 18.17.52 (1)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600200"/>
            <a:ext cx="3543300" cy="4724400"/>
          </a:xfrm>
        </p:spPr>
      </p:pic>
      <p:pic>
        <p:nvPicPr>
          <p:cNvPr id="8" name="Segnaposto contenuto 7" descr="WhatsApp Image 2024-05-26 at 18.17.52 (2)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5024115" y="1624335"/>
            <a:ext cx="3398490" cy="4531320"/>
          </a:xfr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66FF33"/>
                </a:solidFill>
                <a:latin typeface="Cooper Black" pitchFamily="18" charset="0"/>
              </a:rPr>
              <a:t>PASQUA</a:t>
            </a:r>
            <a:endParaRPr lang="it-IT" sz="4800" b="1" dirty="0">
              <a:solidFill>
                <a:srgbClr val="66FF33"/>
              </a:solidFill>
              <a:latin typeface="Cooper Black" pitchFamily="18" charset="0"/>
            </a:endParaRPr>
          </a:p>
        </p:txBody>
      </p:sp>
      <p:pic>
        <p:nvPicPr>
          <p:cNvPr id="4" name="Segnaposto contenuto 3" descr="WhatsApp Image 2024-05-27 at 18.33.1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4909" y="1554163"/>
            <a:ext cx="3326582" cy="4525962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WhatsApp Image 2024-05-26 at 21.41.56 (3)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844824"/>
            <a:ext cx="3543300" cy="4724400"/>
          </a:xfrm>
        </p:spPr>
      </p:pic>
      <p:pic>
        <p:nvPicPr>
          <p:cNvPr id="6" name="Segnaposto contenuto 5" descr="WhatsApp Image 2024-05-26 at 21.41.56 (4)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6056" y="404664"/>
            <a:ext cx="3543300" cy="4724400"/>
          </a:xfr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Cooper Black" pitchFamily="18" charset="0"/>
              </a:rPr>
              <a:t>18 MARZO GIORNATA MONDIALE DEL RICICLO</a:t>
            </a:r>
            <a:endParaRPr lang="it-IT" dirty="0">
              <a:solidFill>
                <a:srgbClr val="00B0F0"/>
              </a:solidFill>
              <a:latin typeface="Cooper Black" pitchFamily="18" charset="0"/>
            </a:endParaRPr>
          </a:p>
        </p:txBody>
      </p:sp>
      <p:pic>
        <p:nvPicPr>
          <p:cNvPr id="4" name="Segnaposto contenuto 3" descr="WhatsApp Image 2024-05-27 at 18.10.27 (9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987900" y="1980653"/>
            <a:ext cx="5239753" cy="4104000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B0F0"/>
                </a:solidFill>
                <a:latin typeface="Cooper Black" pitchFamily="18" charset="0"/>
              </a:rPr>
              <a:t>GIORNATA MONDIALE DELL’ACQUA</a:t>
            </a:r>
            <a:endParaRPr lang="it-IT" dirty="0">
              <a:solidFill>
                <a:srgbClr val="00B0F0"/>
              </a:solidFill>
              <a:latin typeface="Cooper Black" pitchFamily="18" charset="0"/>
            </a:endParaRPr>
          </a:p>
        </p:txBody>
      </p:sp>
      <p:pic>
        <p:nvPicPr>
          <p:cNvPr id="4" name="Segnaposto contenuto 3" descr="WhatsApp Image 2024-05-27 at 18.48.46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WhatsApp Image 2024-05-27 at 18.10.27 (3)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539552" y="2852936"/>
            <a:ext cx="3657600" cy="2743200"/>
          </a:xfrm>
        </p:spPr>
      </p:pic>
      <p:pic>
        <p:nvPicPr>
          <p:cNvPr id="6" name="Segnaposto contenuto 5" descr="WhatsApp Image 2024-05-27 at 18.10.27 (4)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5376771" y="1184069"/>
            <a:ext cx="2672542" cy="3562004"/>
          </a:xfrm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WhatsApp Image 2024-05-27 at 18.10.27 (5)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571500" y="2590800"/>
            <a:ext cx="3657600" cy="2743200"/>
          </a:xfrm>
        </p:spPr>
      </p:pic>
      <p:pic>
        <p:nvPicPr>
          <p:cNvPr id="6" name="Segnaposto contenuto 5" descr="WhatsApp Image 2024-05-27 at 18.10.27 (6)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4991100" y="2590800"/>
            <a:ext cx="3657600" cy="2743200"/>
          </a:xfr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WhatsApp Image 2024-05-27 at 18.10.27 (7)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600200"/>
            <a:ext cx="3543300" cy="4724400"/>
          </a:xfrm>
        </p:spPr>
      </p:pic>
      <p:pic>
        <p:nvPicPr>
          <p:cNvPr id="6" name="Segnaposto contenuto 5" descr="WhatsApp Image 2024-05-27 at 18.10.27 (8)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4991100" y="2590800"/>
            <a:ext cx="3657600" cy="2743200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 smtClean="0">
                <a:solidFill>
                  <a:schemeClr val="accent4">
                    <a:lumMod val="50000"/>
                  </a:schemeClr>
                </a:solidFill>
                <a:latin typeface="Cooper Black" pitchFamily="18" charset="0"/>
              </a:rPr>
              <a:t>GIORNATA MONDIALE DELLA TERRA</a:t>
            </a:r>
            <a:endParaRPr lang="it-IT" dirty="0">
              <a:solidFill>
                <a:schemeClr val="accent4">
                  <a:lumMod val="50000"/>
                </a:schemeClr>
              </a:solidFill>
              <a:latin typeface="Cooper Black" pitchFamily="18" charset="0"/>
            </a:endParaRPr>
          </a:p>
        </p:txBody>
      </p:sp>
      <p:pic>
        <p:nvPicPr>
          <p:cNvPr id="4" name="Segnaposto contenuto 3" descr="WhatsApp Image 2024-05-27 at 19.00.38 (1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WhatsApp Image 2024-05-27 at 19.00.3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 smtClean="0">
                <a:solidFill>
                  <a:srgbClr val="FFC000"/>
                </a:solidFill>
                <a:latin typeface="Cooper Black" pitchFamily="18" charset="0"/>
              </a:rPr>
              <a:t>25 APRILE </a:t>
            </a:r>
            <a:br>
              <a:rPr lang="it-IT" dirty="0" smtClean="0">
                <a:solidFill>
                  <a:srgbClr val="FFC000"/>
                </a:solidFill>
                <a:latin typeface="Cooper Black" pitchFamily="18" charset="0"/>
              </a:rPr>
            </a:br>
            <a:r>
              <a:rPr lang="it-IT" dirty="0" smtClean="0">
                <a:solidFill>
                  <a:srgbClr val="FF0000"/>
                </a:solidFill>
                <a:latin typeface="Cooper Black" pitchFamily="18" charset="0"/>
              </a:rPr>
              <a:t>FESTA DELLA LIBERAZIONE</a:t>
            </a:r>
            <a:endParaRPr lang="it-IT" dirty="0">
              <a:solidFill>
                <a:srgbClr val="FF0000"/>
              </a:solidFill>
              <a:latin typeface="Cooper Black" pitchFamily="18" charset="0"/>
            </a:endParaRPr>
          </a:p>
        </p:txBody>
      </p:sp>
      <p:pic>
        <p:nvPicPr>
          <p:cNvPr id="4" name="Segnaposto contenuto 3" descr="WhatsApp Image 2024-05-27 at 19.00.3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chemeClr val="accent4"/>
                </a:solidFill>
                <a:latin typeface="Cooper Black" pitchFamily="18" charset="0"/>
              </a:rPr>
              <a:t>FESTA DELLA MAMMA</a:t>
            </a:r>
            <a:endParaRPr lang="it-IT" sz="4000" b="1" dirty="0">
              <a:solidFill>
                <a:schemeClr val="accent4"/>
              </a:solidFill>
              <a:latin typeface="Cooper Black" pitchFamily="18" charset="0"/>
            </a:endParaRPr>
          </a:p>
        </p:txBody>
      </p:sp>
      <p:pic>
        <p:nvPicPr>
          <p:cNvPr id="4" name="Segnaposto contenuto 3" descr="WhatsApp Image 2024-05-27 at 19.10.36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WhatsApp Image 2024-05-27 at 19.10.37 (1)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2590800"/>
            <a:ext cx="3657600" cy="2743200"/>
          </a:xfrm>
        </p:spPr>
      </p:pic>
      <p:pic>
        <p:nvPicPr>
          <p:cNvPr id="6" name="Segnaposto contenuto 5" descr="WhatsApp Image 2024-05-27 at 19.10.37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91100" y="2590800"/>
            <a:ext cx="3657600" cy="2743200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Cooper Black" pitchFamily="18" charset="0"/>
              </a:rPr>
              <a:t>FESTA DEI NONNI 2023</a:t>
            </a:r>
            <a:endParaRPr lang="it-IT" dirty="0">
              <a:solidFill>
                <a:srgbClr val="C00000"/>
              </a:solidFill>
              <a:latin typeface="Cooper Black" pitchFamily="18" charset="0"/>
            </a:endParaRPr>
          </a:p>
        </p:txBody>
      </p:sp>
      <p:pic>
        <p:nvPicPr>
          <p:cNvPr id="5" name="Segnaposto contenuto 4" descr="WhatsApp Image 2024-05-26 at 21.36.35 (1)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600200"/>
            <a:ext cx="3543300" cy="4724400"/>
          </a:xfrm>
        </p:spPr>
      </p:pic>
      <p:pic>
        <p:nvPicPr>
          <p:cNvPr id="6" name="Segnaposto contenuto 5" descr="WhatsApp Image 2024-05-26 at 21.36.35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8250" y="1600200"/>
            <a:ext cx="3543300" cy="4724400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600" b="1" dirty="0" smtClean="0">
                <a:solidFill>
                  <a:srgbClr val="00B050"/>
                </a:solidFill>
                <a:latin typeface="Cooper Black" pitchFamily="18" charset="0"/>
              </a:rPr>
              <a:t>GIORNATA MONDIALE DELLE API</a:t>
            </a:r>
            <a:endParaRPr lang="it-IT" sz="3600" b="1" dirty="0">
              <a:solidFill>
                <a:srgbClr val="00B050"/>
              </a:solidFill>
              <a:latin typeface="Cooper Black" pitchFamily="18" charset="0"/>
            </a:endParaRPr>
          </a:p>
        </p:txBody>
      </p:sp>
      <p:pic>
        <p:nvPicPr>
          <p:cNvPr id="4" name="Segnaposto contenuto 3" descr="WhatsApp Image 2024-05-27 at 19.11.30 (3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WhatsApp Image 2024-05-27 at 19.11.30 (1)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600200"/>
            <a:ext cx="3543300" cy="4724400"/>
          </a:xfrm>
        </p:spPr>
      </p:pic>
      <p:pic>
        <p:nvPicPr>
          <p:cNvPr id="6" name="Segnaposto contenuto 5" descr="WhatsApp Image 2024-05-27 at 19.11.30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91100" y="2590800"/>
            <a:ext cx="3657600" cy="2743200"/>
          </a:xfr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WhatsApp Image 2024-05-27 at 19.11.30 (2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739214"/>
            <a:ext cx="4005684" cy="5340911"/>
          </a:xfr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C000"/>
                </a:solidFill>
                <a:latin typeface="Cooper Black" pitchFamily="18" charset="0"/>
              </a:rPr>
              <a:t>FESTA DEGLI AGRUMI</a:t>
            </a:r>
            <a:endParaRPr lang="it-IT" b="1" dirty="0">
              <a:solidFill>
                <a:srgbClr val="FFC000"/>
              </a:solidFill>
              <a:latin typeface="Cooper Black" pitchFamily="18" charset="0"/>
            </a:endParaRPr>
          </a:p>
        </p:txBody>
      </p:sp>
      <p:pic>
        <p:nvPicPr>
          <p:cNvPr id="5" name="Segnaposto contenuto 4" descr="WhatsApp Image 2024-05-26 at 20.13.40 (1)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2590800"/>
            <a:ext cx="3657600" cy="2743200"/>
          </a:xfrm>
        </p:spPr>
      </p:pic>
      <p:pic>
        <p:nvPicPr>
          <p:cNvPr id="6" name="Segnaposto contenuto 5" descr="WhatsApp Image 2024-05-26 at 20.13.40 (2)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91100" y="2590800"/>
            <a:ext cx="3657600" cy="27432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WhatsApp Image 2024-05-26 at 20.13.40 (3)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2590800"/>
            <a:ext cx="3657600" cy="2743200"/>
          </a:xfrm>
        </p:spPr>
      </p:pic>
      <p:pic>
        <p:nvPicPr>
          <p:cNvPr id="6" name="Segnaposto contenuto 5" descr="WhatsApp Image 2024-05-26 at 20.13.40 (4)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91100" y="2590800"/>
            <a:ext cx="3657600" cy="2743200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WhatsApp Image 2024-05-26 at 20.13.40 (5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 smtClean="0">
                <a:solidFill>
                  <a:srgbClr val="7030A0"/>
                </a:solidFill>
                <a:latin typeface="Cooper Black" pitchFamily="18" charset="0"/>
              </a:rPr>
              <a:t>GIORNATA MONDIALE DELLA GENTILEZZA</a:t>
            </a:r>
            <a:endParaRPr lang="it-IT" dirty="0">
              <a:solidFill>
                <a:srgbClr val="7030A0"/>
              </a:solidFill>
              <a:latin typeface="Cooper Black" pitchFamily="18" charset="0"/>
            </a:endParaRPr>
          </a:p>
        </p:txBody>
      </p:sp>
      <p:pic>
        <p:nvPicPr>
          <p:cNvPr id="5" name="Segnaposto contenuto 4" descr="WhatsApp Image 2024-05-26 at 21.37.29 (1)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600200"/>
            <a:ext cx="3543300" cy="4724400"/>
          </a:xfrm>
        </p:spPr>
      </p:pic>
      <p:pic>
        <p:nvPicPr>
          <p:cNvPr id="6" name="Segnaposto contenuto 5" descr="WhatsApp Image 2024-05-26 at 21.37.29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8250" y="1600200"/>
            <a:ext cx="3543300" cy="4724400"/>
          </a:xfr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70C0"/>
                </a:solidFill>
                <a:latin typeface="Cooper Black" pitchFamily="18" charset="0"/>
              </a:rPr>
              <a:t>GIORNATA MONDIALE DEI DIRITTI DEI BAMBINI</a:t>
            </a:r>
            <a:endParaRPr lang="it-IT" b="1" dirty="0">
              <a:solidFill>
                <a:srgbClr val="0070C0"/>
              </a:solidFill>
              <a:latin typeface="Cooper Black" pitchFamily="18" charset="0"/>
            </a:endParaRPr>
          </a:p>
        </p:txBody>
      </p:sp>
      <p:pic>
        <p:nvPicPr>
          <p:cNvPr id="5" name="Segnaposto contenuto 4" descr="WhatsApp Image 2024-05-26 at 21.50.00 (1)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600200"/>
            <a:ext cx="3543300" cy="4724400"/>
          </a:xfrm>
        </p:spPr>
      </p:pic>
      <p:pic>
        <p:nvPicPr>
          <p:cNvPr id="6" name="Segnaposto contenuto 5" descr="WhatsApp Image 2024-05-26 at 21.50.00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8250" y="1600200"/>
            <a:ext cx="3543300" cy="4724400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2542</TotalTime>
  <Words>66</Words>
  <Application>Microsoft Office PowerPoint</Application>
  <PresentationFormat>Presentazione su schermo (4:3)</PresentationFormat>
  <Paragraphs>20</Paragraphs>
  <Slides>42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3" baseType="lpstr">
      <vt:lpstr>Terra</vt:lpstr>
      <vt:lpstr>SCUOLA DELL’INFANZIA MODI-AZZURIA  MERICI A.S.2023/24 ATTIVITA’ DI EDUCAZIONE CIVICA</vt:lpstr>
      <vt:lpstr>GIORNATA INTERNAZIONALE DELLA PACE</vt:lpstr>
      <vt:lpstr>Diapositiva 3</vt:lpstr>
      <vt:lpstr>FESTA DEI NONNI 2023</vt:lpstr>
      <vt:lpstr>FESTA DEGLI AGRUMI</vt:lpstr>
      <vt:lpstr>Diapositiva 6</vt:lpstr>
      <vt:lpstr>Diapositiva 7</vt:lpstr>
      <vt:lpstr>GIORNATA MONDIALE DELLA GENTILEZZA</vt:lpstr>
      <vt:lpstr>GIORNATA MONDIALE DEI DIRITTI DEI BAMBINI</vt:lpstr>
      <vt:lpstr>21 NOVEMBRE 2023 FESTA DELL’ALBERO</vt:lpstr>
      <vt:lpstr>Diapositiva 11</vt:lpstr>
      <vt:lpstr>Diapositiva 12</vt:lpstr>
      <vt:lpstr>Diapositiva 13</vt:lpstr>
      <vt:lpstr>Diapositiva 14</vt:lpstr>
      <vt:lpstr>Diapositiva 15</vt:lpstr>
      <vt:lpstr>NATALE   E’….</vt:lpstr>
      <vt:lpstr>Diapositiva 17</vt:lpstr>
      <vt:lpstr>Diapositiva 18</vt:lpstr>
      <vt:lpstr>Diapositiva 19</vt:lpstr>
      <vt:lpstr>GIORNATA DELLA MEMORIA</vt:lpstr>
      <vt:lpstr>Diapositiva 21</vt:lpstr>
      <vt:lpstr>GIORNATA DEI CALZINI SPAIATI</vt:lpstr>
      <vt:lpstr>Diapositiva 23</vt:lpstr>
      <vt:lpstr>SAN VALENTINO 2024</vt:lpstr>
      <vt:lpstr>Diapositiva 25</vt:lpstr>
      <vt:lpstr>CARNEVALE</vt:lpstr>
      <vt:lpstr>Diapositiva 27</vt:lpstr>
      <vt:lpstr>FESTA DELLA DONNA</vt:lpstr>
      <vt:lpstr>PASQUA</vt:lpstr>
      <vt:lpstr>18 MARZO GIORNATA MONDIALE DEL RICICLO</vt:lpstr>
      <vt:lpstr>GIORNATA MONDIALE DELL’ACQUA</vt:lpstr>
      <vt:lpstr>Diapositiva 32</vt:lpstr>
      <vt:lpstr>Diapositiva 33</vt:lpstr>
      <vt:lpstr>Diapositiva 34</vt:lpstr>
      <vt:lpstr>GIORNATA MONDIALE DELLA TERRA</vt:lpstr>
      <vt:lpstr>Diapositiva 36</vt:lpstr>
      <vt:lpstr>25 APRILE  FESTA DELLA LIBERAZIONE</vt:lpstr>
      <vt:lpstr>FESTA DELLA MAMMA</vt:lpstr>
      <vt:lpstr>Diapositiva 39</vt:lpstr>
      <vt:lpstr>GIORNATA MONDIALE DELLE API</vt:lpstr>
      <vt:lpstr>Diapositiva 41</vt:lpstr>
      <vt:lpstr>Diapositiva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SCUOLA DELL’ INFANZIA</dc:title>
  <dc:creator>DOMENICO</dc:creator>
  <cp:lastModifiedBy>DOMENICO</cp:lastModifiedBy>
  <cp:revision>8</cp:revision>
  <dcterms:created xsi:type="dcterms:W3CDTF">2024-05-26T18:18:31Z</dcterms:created>
  <dcterms:modified xsi:type="dcterms:W3CDTF">2024-05-28T12:40:50Z</dcterms:modified>
</cp:coreProperties>
</file>